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message&#10;&#10;Description automatically generated">
            <a:extLst>
              <a:ext uri="{FF2B5EF4-FFF2-40B4-BE49-F238E27FC236}">
                <a16:creationId xmlns:a16="http://schemas.microsoft.com/office/drawing/2014/main" id="{BBEA9C9B-2AF8-CD0F-AA56-7014F109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message&#10;&#10;Description automatically generated">
            <a:extLst>
              <a:ext uri="{FF2B5EF4-FFF2-40B4-BE49-F238E27FC236}">
                <a16:creationId xmlns:a16="http://schemas.microsoft.com/office/drawing/2014/main" id="{17A89386-4B69-A00F-2DDE-881CD5587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message&#10;&#10;Description automatically generated">
            <a:extLst>
              <a:ext uri="{FF2B5EF4-FFF2-40B4-BE49-F238E27FC236}">
                <a16:creationId xmlns:a16="http://schemas.microsoft.com/office/drawing/2014/main" id="{535B43F5-BF63-9C05-EB45-43038A28F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message&#10;&#10;Description automatically generated">
            <a:extLst>
              <a:ext uri="{FF2B5EF4-FFF2-40B4-BE49-F238E27FC236}">
                <a16:creationId xmlns:a16="http://schemas.microsoft.com/office/drawing/2014/main" id="{0FB9D24B-0C68-2B60-CD0E-CBBC24A85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0BFD0A-A934-2C5E-644F-FF477F05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CCDDD9F7-7407-DB0F-925C-3A9EBBA64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70</cp:revision>
  <dcterms:created xsi:type="dcterms:W3CDTF">2017-10-04T18:30:35Z</dcterms:created>
  <dcterms:modified xsi:type="dcterms:W3CDTF">2024-10-22T13:45:59Z</dcterms:modified>
</cp:coreProperties>
</file>